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sldIdLst>
    <p:sldId id="256" r:id="rId4"/>
  </p:sldIdLst>
  <p:sldSz cx="15119350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53" d="100"/>
          <a:sy n="53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67462"/>
            <a:ext cx="12851448" cy="3759917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72376"/>
            <a:ext cx="11339513" cy="2607442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en-GB" altLang="ja-JP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3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67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74987"/>
            <a:ext cx="3260110" cy="9152300"/>
          </a:xfrm>
        </p:spPr>
        <p:txBody>
          <a:bodyPr vert="eaVert"/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74987"/>
            <a:ext cx="9591338" cy="9152300"/>
          </a:xfrm>
        </p:spPr>
        <p:txBody>
          <a:bodyPr vert="eaVert"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934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1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92444"/>
            <a:ext cx="13040439" cy="4492401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227345"/>
            <a:ext cx="13040439" cy="2362447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82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82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66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74937"/>
            <a:ext cx="6425724" cy="6852350"/>
          </a:xfrm>
        </p:spPr>
        <p:txBody>
          <a:bodyPr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74937"/>
            <a:ext cx="6425724" cy="6852350"/>
          </a:xfrm>
        </p:spPr>
        <p:txBody>
          <a:bodyPr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848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74990"/>
            <a:ext cx="13040439" cy="2087455"/>
          </a:xfrm>
        </p:spPr>
        <p:txBody>
          <a:bodyPr/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47443"/>
            <a:ext cx="6396193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GB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44914"/>
            <a:ext cx="6396193" cy="5802373"/>
          </a:xfrm>
        </p:spPr>
        <p:txBody>
          <a:bodyPr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47443"/>
            <a:ext cx="6427693" cy="129747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en-GB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44914"/>
            <a:ext cx="6427693" cy="5802373"/>
          </a:xfrm>
        </p:spPr>
        <p:txBody>
          <a:bodyPr/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20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11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957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9984"/>
            <a:ext cx="4876384" cy="2519945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54968"/>
            <a:ext cx="7654171" cy="7674832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39929"/>
            <a:ext cx="4876384" cy="600236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n-GB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13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9984"/>
            <a:ext cx="4876384" cy="2519945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54968"/>
            <a:ext cx="7654171" cy="7674832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en-GB" altLang="ja-JP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39929"/>
            <a:ext cx="4876384" cy="6002369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en-GB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7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74990"/>
            <a:ext cx="13040439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74937"/>
            <a:ext cx="13040439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0009783"/>
            <a:ext cx="340185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2D4D0-8962-BB42-B8D7-C9D4CA4582DA}" type="datetimeFigureOut">
              <a:rPr kumimoji="1" lang="ja-JP" altLang="en-US" smtClean="0"/>
              <a:t>2024/10/14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0009783"/>
            <a:ext cx="5102781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0009783"/>
            <a:ext cx="340185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4B36DB-F35A-0F4A-A7EC-79B5F9B75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07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black sign with white text&#10;&#10;Description automatically generated">
            <a:extLst>
              <a:ext uri="{FF2B5EF4-FFF2-40B4-BE49-F238E27FC236}">
                <a16:creationId xmlns:a16="http://schemas.microsoft.com/office/drawing/2014/main" id="{9E28AC4E-5F67-65D3-AC15-5A4B8911A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16" y="2998856"/>
            <a:ext cx="14681317" cy="480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285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04B4F51A9EB41A1ECC92FE98B02D4" ma:contentTypeVersion="15" ma:contentTypeDescription="Create a new document." ma:contentTypeScope="" ma:versionID="a76cf290083ea87b9c223cac23afeecf">
  <xsd:schema xmlns:xsd="http://www.w3.org/2001/XMLSchema" xmlns:xs="http://www.w3.org/2001/XMLSchema" xmlns:p="http://schemas.microsoft.com/office/2006/metadata/properties" xmlns:ns2="92126438-7bca-440d-a8ab-7c27a677352a" xmlns:ns3="bc693098-88f9-4b7f-abea-ce4a434ba5a8" targetNamespace="http://schemas.microsoft.com/office/2006/metadata/properties" ma:root="true" ma:fieldsID="b485a4940b2c093e35019e9dfb6f4cfb" ns2:_="" ns3:_="">
    <xsd:import namespace="92126438-7bca-440d-a8ab-7c27a677352a"/>
    <xsd:import namespace="bc693098-88f9-4b7f-abea-ce4a434ba5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126438-7bca-440d-a8ab-7c27a67735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506ae61-a884-459f-b859-d3cc37c8a9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93098-88f9-4b7f-abea-ce4a434ba5a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e2ed2f0-eef4-4bad-8496-feae4f9b0be7}" ma:internalName="TaxCatchAll" ma:showField="CatchAllData" ma:web="bc693098-88f9-4b7f-abea-ce4a434ba5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AB2A31-736B-4F02-B6E5-1E1BFF7B39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981ED2-A075-44A7-96F1-A72DE34CDC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126438-7bca-440d-a8ab-7c27a677352a"/>
    <ds:schemaRef ds:uri="bc693098-88f9-4b7f-abea-ce4a434ba5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 Ö</dc:creator>
  <cp:lastModifiedBy>Hiroshi Kobayashi</cp:lastModifiedBy>
  <cp:revision>1</cp:revision>
  <dcterms:created xsi:type="dcterms:W3CDTF">2024-09-03T11:55:28Z</dcterms:created>
  <dcterms:modified xsi:type="dcterms:W3CDTF">2024-10-14T12:58:13Z</dcterms:modified>
</cp:coreProperties>
</file>